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05" r:id="rId4"/>
  </p:sldMasterIdLst>
  <p:notesMasterIdLst>
    <p:notesMasterId r:id="rId21"/>
  </p:notesMasterIdLst>
  <p:sldIdLst>
    <p:sldId id="256" r:id="rId5"/>
    <p:sldId id="257" r:id="rId6"/>
    <p:sldId id="258" r:id="rId7"/>
    <p:sldId id="259" r:id="rId8"/>
    <p:sldId id="271" r:id="rId9"/>
    <p:sldId id="262" r:id="rId10"/>
    <p:sldId id="263" r:id="rId11"/>
    <p:sldId id="264" r:id="rId12"/>
    <p:sldId id="265" r:id="rId13"/>
    <p:sldId id="266" r:id="rId14"/>
    <p:sldId id="267" r:id="rId15"/>
    <p:sldId id="268" r:id="rId16"/>
    <p:sldId id="269" r:id="rId17"/>
    <p:sldId id="270" r:id="rId18"/>
    <p:sldId id="260" r:id="rId19"/>
    <p:sldId id="261"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FF439F8-78BC-47E1-A985-0F1E352C5BD4}" v="97" dt="2023-05-13T08:36:24.06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66" d="100"/>
          <a:sy n="66" d="100"/>
        </p:scale>
        <p:origin x="605" y="4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diagrams/_rels/data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rawing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D83ECAD-C2A7-45BB-97AB-6C7E2683521C}" type="doc">
      <dgm:prSet loTypeId="urn:microsoft.com/office/officeart/2018/5/layout/IconLeafLabel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0F1A3CB1-85D4-491D-89D6-B6A53D39F91E}">
      <dgm:prSet/>
      <dgm:spPr/>
      <dgm:t>
        <a:bodyPr/>
        <a:lstStyle/>
        <a:p>
          <a:pPr>
            <a:defRPr cap="all"/>
          </a:pPr>
          <a:r>
            <a:rPr lang="en-US"/>
            <a:t>Abstract</a:t>
          </a:r>
        </a:p>
      </dgm:t>
    </dgm:pt>
    <dgm:pt modelId="{6CCB1339-1189-4E15-B907-E99A08544B4F}" type="parTrans" cxnId="{8154B9D0-5B53-4B09-BB1F-44A96D4A4D43}">
      <dgm:prSet/>
      <dgm:spPr/>
      <dgm:t>
        <a:bodyPr/>
        <a:lstStyle/>
        <a:p>
          <a:endParaRPr lang="en-US"/>
        </a:p>
      </dgm:t>
    </dgm:pt>
    <dgm:pt modelId="{726418BD-FAE0-43E5-8207-EC3521DFC286}" type="sibTrans" cxnId="{8154B9D0-5B53-4B09-BB1F-44A96D4A4D43}">
      <dgm:prSet/>
      <dgm:spPr/>
      <dgm:t>
        <a:bodyPr/>
        <a:lstStyle/>
        <a:p>
          <a:endParaRPr lang="en-US"/>
        </a:p>
      </dgm:t>
    </dgm:pt>
    <dgm:pt modelId="{4007A654-51D8-42E7-A77A-BD9F46FCC555}">
      <dgm:prSet/>
      <dgm:spPr/>
      <dgm:t>
        <a:bodyPr/>
        <a:lstStyle/>
        <a:p>
          <a:pPr>
            <a:defRPr cap="all"/>
          </a:pPr>
          <a:r>
            <a:rPr lang="en-US"/>
            <a:t>Implementation design</a:t>
          </a:r>
        </a:p>
      </dgm:t>
    </dgm:pt>
    <dgm:pt modelId="{D7AA56C5-2B21-4EC0-8B14-6212F4B9E5EB}" type="parTrans" cxnId="{1D7E0DB0-1022-4C64-BE23-6064FD1790A5}">
      <dgm:prSet/>
      <dgm:spPr/>
      <dgm:t>
        <a:bodyPr/>
        <a:lstStyle/>
        <a:p>
          <a:endParaRPr lang="en-US"/>
        </a:p>
      </dgm:t>
    </dgm:pt>
    <dgm:pt modelId="{3F157D9C-5D01-4A84-B308-7B778700293C}" type="sibTrans" cxnId="{1D7E0DB0-1022-4C64-BE23-6064FD1790A5}">
      <dgm:prSet/>
      <dgm:spPr/>
      <dgm:t>
        <a:bodyPr/>
        <a:lstStyle/>
        <a:p>
          <a:endParaRPr lang="en-US"/>
        </a:p>
      </dgm:t>
    </dgm:pt>
    <dgm:pt modelId="{EF5ACF9E-BC59-4E13-B1F7-1AB60E02E86D}">
      <dgm:prSet/>
      <dgm:spPr/>
      <dgm:t>
        <a:bodyPr/>
        <a:lstStyle/>
        <a:p>
          <a:pPr>
            <a:defRPr cap="all"/>
          </a:pPr>
          <a:r>
            <a:rPr lang="en-US"/>
            <a:t>Snapshots</a:t>
          </a:r>
        </a:p>
      </dgm:t>
    </dgm:pt>
    <dgm:pt modelId="{E11B8B56-29B6-4161-938A-6A42B9B1D558}" type="parTrans" cxnId="{79AC55B6-1184-4877-B28A-BB0D2C6C58C1}">
      <dgm:prSet/>
      <dgm:spPr/>
      <dgm:t>
        <a:bodyPr/>
        <a:lstStyle/>
        <a:p>
          <a:endParaRPr lang="en-US"/>
        </a:p>
      </dgm:t>
    </dgm:pt>
    <dgm:pt modelId="{5748D63A-7CE9-4EDB-A766-022CF766FA38}" type="sibTrans" cxnId="{79AC55B6-1184-4877-B28A-BB0D2C6C58C1}">
      <dgm:prSet/>
      <dgm:spPr/>
      <dgm:t>
        <a:bodyPr/>
        <a:lstStyle/>
        <a:p>
          <a:endParaRPr lang="en-US"/>
        </a:p>
      </dgm:t>
    </dgm:pt>
    <dgm:pt modelId="{1BD520C3-AD0F-44BA-981C-AD27A9278BBA}" type="pres">
      <dgm:prSet presAssocID="{7D83ECAD-C2A7-45BB-97AB-6C7E2683521C}" presName="root" presStyleCnt="0">
        <dgm:presLayoutVars>
          <dgm:dir/>
          <dgm:resizeHandles val="exact"/>
        </dgm:presLayoutVars>
      </dgm:prSet>
      <dgm:spPr/>
    </dgm:pt>
    <dgm:pt modelId="{7EBFEF84-FE3A-4054-A739-CAA412C97CE4}" type="pres">
      <dgm:prSet presAssocID="{0F1A3CB1-85D4-491D-89D6-B6A53D39F91E}" presName="compNode" presStyleCnt="0"/>
      <dgm:spPr/>
    </dgm:pt>
    <dgm:pt modelId="{84652771-F4B0-4597-89EC-51B7B067318C}" type="pres">
      <dgm:prSet presAssocID="{0F1A3CB1-85D4-491D-89D6-B6A53D39F91E}" presName="iconBgRect" presStyleLbl="bgShp" presStyleIdx="0" presStyleCnt="3"/>
      <dgm:spPr>
        <a:prstGeom prst="round2DiagRect">
          <a:avLst>
            <a:gd name="adj1" fmla="val 29727"/>
            <a:gd name="adj2" fmla="val 0"/>
          </a:avLst>
        </a:prstGeom>
      </dgm:spPr>
    </dgm:pt>
    <dgm:pt modelId="{077F035B-3C9A-4081-BDBF-3845D1496BF4}" type="pres">
      <dgm:prSet presAssocID="{0F1A3CB1-85D4-491D-89D6-B6A53D39F91E}"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Head with Gears"/>
        </a:ext>
      </dgm:extLst>
    </dgm:pt>
    <dgm:pt modelId="{9137D279-0A2A-4A12-BA9D-BFAF2E5B3803}" type="pres">
      <dgm:prSet presAssocID="{0F1A3CB1-85D4-491D-89D6-B6A53D39F91E}" presName="spaceRect" presStyleCnt="0"/>
      <dgm:spPr/>
    </dgm:pt>
    <dgm:pt modelId="{7E5CCD80-7289-4335-BE1C-65FA437245E0}" type="pres">
      <dgm:prSet presAssocID="{0F1A3CB1-85D4-491D-89D6-B6A53D39F91E}" presName="textRect" presStyleLbl="revTx" presStyleIdx="0" presStyleCnt="3">
        <dgm:presLayoutVars>
          <dgm:chMax val="1"/>
          <dgm:chPref val="1"/>
        </dgm:presLayoutVars>
      </dgm:prSet>
      <dgm:spPr/>
    </dgm:pt>
    <dgm:pt modelId="{9C1BACDD-762B-4E33-A05A-2B6992D829AB}" type="pres">
      <dgm:prSet presAssocID="{726418BD-FAE0-43E5-8207-EC3521DFC286}" presName="sibTrans" presStyleCnt="0"/>
      <dgm:spPr/>
    </dgm:pt>
    <dgm:pt modelId="{76A516C0-5AAF-4FEF-8724-9C79FF353AF1}" type="pres">
      <dgm:prSet presAssocID="{4007A654-51D8-42E7-A77A-BD9F46FCC555}" presName="compNode" presStyleCnt="0"/>
      <dgm:spPr/>
    </dgm:pt>
    <dgm:pt modelId="{F8A3C5C1-EEC3-4597-AB8F-A9611DA54BF5}" type="pres">
      <dgm:prSet presAssocID="{4007A654-51D8-42E7-A77A-BD9F46FCC555}" presName="iconBgRect" presStyleLbl="bgShp" presStyleIdx="1" presStyleCnt="3"/>
      <dgm:spPr>
        <a:prstGeom prst="round2DiagRect">
          <a:avLst>
            <a:gd name="adj1" fmla="val 29727"/>
            <a:gd name="adj2" fmla="val 0"/>
          </a:avLst>
        </a:prstGeom>
      </dgm:spPr>
    </dgm:pt>
    <dgm:pt modelId="{145A08E6-9CC4-45A0-B65F-3D12785636C6}" type="pres">
      <dgm:prSet presAssocID="{4007A654-51D8-42E7-A77A-BD9F46FCC555}"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Gears"/>
        </a:ext>
      </dgm:extLst>
    </dgm:pt>
    <dgm:pt modelId="{D971C647-1A94-4C6B-B1CD-788177897127}" type="pres">
      <dgm:prSet presAssocID="{4007A654-51D8-42E7-A77A-BD9F46FCC555}" presName="spaceRect" presStyleCnt="0"/>
      <dgm:spPr/>
    </dgm:pt>
    <dgm:pt modelId="{1444EC25-2673-48F8-8FAC-106E567F01CD}" type="pres">
      <dgm:prSet presAssocID="{4007A654-51D8-42E7-A77A-BD9F46FCC555}" presName="textRect" presStyleLbl="revTx" presStyleIdx="1" presStyleCnt="3">
        <dgm:presLayoutVars>
          <dgm:chMax val="1"/>
          <dgm:chPref val="1"/>
        </dgm:presLayoutVars>
      </dgm:prSet>
      <dgm:spPr/>
    </dgm:pt>
    <dgm:pt modelId="{55F87A5B-30FF-413E-9808-A58AEB2B5F23}" type="pres">
      <dgm:prSet presAssocID="{3F157D9C-5D01-4A84-B308-7B778700293C}" presName="sibTrans" presStyleCnt="0"/>
      <dgm:spPr/>
    </dgm:pt>
    <dgm:pt modelId="{7E490989-903C-4064-9E34-C1C0AEECCC1D}" type="pres">
      <dgm:prSet presAssocID="{EF5ACF9E-BC59-4E13-B1F7-1AB60E02E86D}" presName="compNode" presStyleCnt="0"/>
      <dgm:spPr/>
    </dgm:pt>
    <dgm:pt modelId="{54BE12EE-63B7-476F-9725-19E0C212A2E4}" type="pres">
      <dgm:prSet presAssocID="{EF5ACF9E-BC59-4E13-B1F7-1AB60E02E86D}" presName="iconBgRect" presStyleLbl="bgShp" presStyleIdx="2" presStyleCnt="3"/>
      <dgm:spPr>
        <a:prstGeom prst="round2DiagRect">
          <a:avLst>
            <a:gd name="adj1" fmla="val 29727"/>
            <a:gd name="adj2" fmla="val 0"/>
          </a:avLst>
        </a:prstGeom>
      </dgm:spPr>
    </dgm:pt>
    <dgm:pt modelId="{F4BE06BF-3672-45CF-9D31-D8780721994F}" type="pres">
      <dgm:prSet presAssocID="{EF5ACF9E-BC59-4E13-B1F7-1AB60E02E86D}"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amera"/>
        </a:ext>
      </dgm:extLst>
    </dgm:pt>
    <dgm:pt modelId="{D5AEF9ED-EAC8-427C-9DF0-A79D5D6E912C}" type="pres">
      <dgm:prSet presAssocID="{EF5ACF9E-BC59-4E13-B1F7-1AB60E02E86D}" presName="spaceRect" presStyleCnt="0"/>
      <dgm:spPr/>
    </dgm:pt>
    <dgm:pt modelId="{8E95118F-6330-4FBD-8132-BBA4311C328B}" type="pres">
      <dgm:prSet presAssocID="{EF5ACF9E-BC59-4E13-B1F7-1AB60E02E86D}" presName="textRect" presStyleLbl="revTx" presStyleIdx="2" presStyleCnt="3">
        <dgm:presLayoutVars>
          <dgm:chMax val="1"/>
          <dgm:chPref val="1"/>
        </dgm:presLayoutVars>
      </dgm:prSet>
      <dgm:spPr/>
    </dgm:pt>
  </dgm:ptLst>
  <dgm:cxnLst>
    <dgm:cxn modelId="{72A0D724-C4EC-448E-914C-BE5D3D8600D4}" type="presOf" srcId="{EF5ACF9E-BC59-4E13-B1F7-1AB60E02E86D}" destId="{8E95118F-6330-4FBD-8132-BBA4311C328B}" srcOrd="0" destOrd="0" presId="urn:microsoft.com/office/officeart/2018/5/layout/IconLeafLabelList"/>
    <dgm:cxn modelId="{8E33C689-2950-422C-B60F-F10225C1EC7A}" type="presOf" srcId="{7D83ECAD-C2A7-45BB-97AB-6C7E2683521C}" destId="{1BD520C3-AD0F-44BA-981C-AD27A9278BBA}" srcOrd="0" destOrd="0" presId="urn:microsoft.com/office/officeart/2018/5/layout/IconLeafLabelList"/>
    <dgm:cxn modelId="{1261D08B-541A-4BED-8022-B680E8908935}" type="presOf" srcId="{0F1A3CB1-85D4-491D-89D6-B6A53D39F91E}" destId="{7E5CCD80-7289-4335-BE1C-65FA437245E0}" srcOrd="0" destOrd="0" presId="urn:microsoft.com/office/officeart/2018/5/layout/IconLeafLabelList"/>
    <dgm:cxn modelId="{1D7E0DB0-1022-4C64-BE23-6064FD1790A5}" srcId="{7D83ECAD-C2A7-45BB-97AB-6C7E2683521C}" destId="{4007A654-51D8-42E7-A77A-BD9F46FCC555}" srcOrd="1" destOrd="0" parTransId="{D7AA56C5-2B21-4EC0-8B14-6212F4B9E5EB}" sibTransId="{3F157D9C-5D01-4A84-B308-7B778700293C}"/>
    <dgm:cxn modelId="{79AC55B6-1184-4877-B28A-BB0D2C6C58C1}" srcId="{7D83ECAD-C2A7-45BB-97AB-6C7E2683521C}" destId="{EF5ACF9E-BC59-4E13-B1F7-1AB60E02E86D}" srcOrd="2" destOrd="0" parTransId="{E11B8B56-29B6-4161-938A-6A42B9B1D558}" sibTransId="{5748D63A-7CE9-4EDB-A766-022CF766FA38}"/>
    <dgm:cxn modelId="{D78406CC-17E6-423E-B805-69399ED7A2BE}" type="presOf" srcId="{4007A654-51D8-42E7-A77A-BD9F46FCC555}" destId="{1444EC25-2673-48F8-8FAC-106E567F01CD}" srcOrd="0" destOrd="0" presId="urn:microsoft.com/office/officeart/2018/5/layout/IconLeafLabelList"/>
    <dgm:cxn modelId="{8154B9D0-5B53-4B09-BB1F-44A96D4A4D43}" srcId="{7D83ECAD-C2A7-45BB-97AB-6C7E2683521C}" destId="{0F1A3CB1-85D4-491D-89D6-B6A53D39F91E}" srcOrd="0" destOrd="0" parTransId="{6CCB1339-1189-4E15-B907-E99A08544B4F}" sibTransId="{726418BD-FAE0-43E5-8207-EC3521DFC286}"/>
    <dgm:cxn modelId="{C60F87D8-E8A0-4329-9102-C484E0AB381B}" type="presParOf" srcId="{1BD520C3-AD0F-44BA-981C-AD27A9278BBA}" destId="{7EBFEF84-FE3A-4054-A739-CAA412C97CE4}" srcOrd="0" destOrd="0" presId="urn:microsoft.com/office/officeart/2018/5/layout/IconLeafLabelList"/>
    <dgm:cxn modelId="{6EA3B092-147D-494B-9558-1B84259A4C9A}" type="presParOf" srcId="{7EBFEF84-FE3A-4054-A739-CAA412C97CE4}" destId="{84652771-F4B0-4597-89EC-51B7B067318C}" srcOrd="0" destOrd="0" presId="urn:microsoft.com/office/officeart/2018/5/layout/IconLeafLabelList"/>
    <dgm:cxn modelId="{3C590B65-086C-434E-B479-DA7B90762302}" type="presParOf" srcId="{7EBFEF84-FE3A-4054-A739-CAA412C97CE4}" destId="{077F035B-3C9A-4081-BDBF-3845D1496BF4}" srcOrd="1" destOrd="0" presId="urn:microsoft.com/office/officeart/2018/5/layout/IconLeafLabelList"/>
    <dgm:cxn modelId="{6838F809-2290-4A19-9305-1DFD5087955A}" type="presParOf" srcId="{7EBFEF84-FE3A-4054-A739-CAA412C97CE4}" destId="{9137D279-0A2A-4A12-BA9D-BFAF2E5B3803}" srcOrd="2" destOrd="0" presId="urn:microsoft.com/office/officeart/2018/5/layout/IconLeafLabelList"/>
    <dgm:cxn modelId="{8D429605-4968-4952-BB19-E1BAAF08D320}" type="presParOf" srcId="{7EBFEF84-FE3A-4054-A739-CAA412C97CE4}" destId="{7E5CCD80-7289-4335-BE1C-65FA437245E0}" srcOrd="3" destOrd="0" presId="urn:microsoft.com/office/officeart/2018/5/layout/IconLeafLabelList"/>
    <dgm:cxn modelId="{B9E498F1-E292-4B2D-AE78-B866458F29B3}" type="presParOf" srcId="{1BD520C3-AD0F-44BA-981C-AD27A9278BBA}" destId="{9C1BACDD-762B-4E33-A05A-2B6992D829AB}" srcOrd="1" destOrd="0" presId="urn:microsoft.com/office/officeart/2018/5/layout/IconLeafLabelList"/>
    <dgm:cxn modelId="{2B4A7781-8EF5-4DB6-9713-ADA3712BBEAD}" type="presParOf" srcId="{1BD520C3-AD0F-44BA-981C-AD27A9278BBA}" destId="{76A516C0-5AAF-4FEF-8724-9C79FF353AF1}" srcOrd="2" destOrd="0" presId="urn:microsoft.com/office/officeart/2018/5/layout/IconLeafLabelList"/>
    <dgm:cxn modelId="{92097AD8-F2F2-49D9-86AC-C7EBDF681D7D}" type="presParOf" srcId="{76A516C0-5AAF-4FEF-8724-9C79FF353AF1}" destId="{F8A3C5C1-EEC3-4597-AB8F-A9611DA54BF5}" srcOrd="0" destOrd="0" presId="urn:microsoft.com/office/officeart/2018/5/layout/IconLeafLabelList"/>
    <dgm:cxn modelId="{B2FC5D93-92F4-4164-AF40-64D95FCF728A}" type="presParOf" srcId="{76A516C0-5AAF-4FEF-8724-9C79FF353AF1}" destId="{145A08E6-9CC4-45A0-B65F-3D12785636C6}" srcOrd="1" destOrd="0" presId="urn:microsoft.com/office/officeart/2018/5/layout/IconLeafLabelList"/>
    <dgm:cxn modelId="{A66518D1-4F87-47BD-9BF8-7806BE490FF5}" type="presParOf" srcId="{76A516C0-5AAF-4FEF-8724-9C79FF353AF1}" destId="{D971C647-1A94-4C6B-B1CD-788177897127}" srcOrd="2" destOrd="0" presId="urn:microsoft.com/office/officeart/2018/5/layout/IconLeafLabelList"/>
    <dgm:cxn modelId="{76015D72-014C-4498-9A1C-185B2C376871}" type="presParOf" srcId="{76A516C0-5AAF-4FEF-8724-9C79FF353AF1}" destId="{1444EC25-2673-48F8-8FAC-106E567F01CD}" srcOrd="3" destOrd="0" presId="urn:microsoft.com/office/officeart/2018/5/layout/IconLeafLabelList"/>
    <dgm:cxn modelId="{F2F47993-BCC3-42DE-B15D-5F3FA0D6B9A4}" type="presParOf" srcId="{1BD520C3-AD0F-44BA-981C-AD27A9278BBA}" destId="{55F87A5B-30FF-413E-9808-A58AEB2B5F23}" srcOrd="3" destOrd="0" presId="urn:microsoft.com/office/officeart/2018/5/layout/IconLeafLabelList"/>
    <dgm:cxn modelId="{DE0FA20F-1752-461A-BC52-3FF92A6ED035}" type="presParOf" srcId="{1BD520C3-AD0F-44BA-981C-AD27A9278BBA}" destId="{7E490989-903C-4064-9E34-C1C0AEECCC1D}" srcOrd="4" destOrd="0" presId="urn:microsoft.com/office/officeart/2018/5/layout/IconLeafLabelList"/>
    <dgm:cxn modelId="{76A65999-4B4F-44F8-8E3D-0C0EA0DF4ED3}" type="presParOf" srcId="{7E490989-903C-4064-9E34-C1C0AEECCC1D}" destId="{54BE12EE-63B7-476F-9725-19E0C212A2E4}" srcOrd="0" destOrd="0" presId="urn:microsoft.com/office/officeart/2018/5/layout/IconLeafLabelList"/>
    <dgm:cxn modelId="{32501A6C-4FCD-4DBB-A516-6A5A3D051E04}" type="presParOf" srcId="{7E490989-903C-4064-9E34-C1C0AEECCC1D}" destId="{F4BE06BF-3672-45CF-9D31-D8780721994F}" srcOrd="1" destOrd="0" presId="urn:microsoft.com/office/officeart/2018/5/layout/IconLeafLabelList"/>
    <dgm:cxn modelId="{54712B3A-9146-4EBF-A7B0-010524BBCF4C}" type="presParOf" srcId="{7E490989-903C-4064-9E34-C1C0AEECCC1D}" destId="{D5AEF9ED-EAC8-427C-9DF0-A79D5D6E912C}" srcOrd="2" destOrd="0" presId="urn:microsoft.com/office/officeart/2018/5/layout/IconLeafLabelList"/>
    <dgm:cxn modelId="{A1B8E460-EC0F-48D4-9C7B-79C110774A76}" type="presParOf" srcId="{7E490989-903C-4064-9E34-C1C0AEECCC1D}" destId="{8E95118F-6330-4FBD-8132-BBA4311C328B}" srcOrd="3" destOrd="0" presId="urn:microsoft.com/office/officeart/2018/5/layout/IconLeaf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4652771-F4B0-4597-89EC-51B7B067318C}">
      <dsp:nvSpPr>
        <dsp:cNvPr id="0" name=""/>
        <dsp:cNvSpPr/>
      </dsp:nvSpPr>
      <dsp:spPr>
        <a:xfrm>
          <a:off x="614381" y="503862"/>
          <a:ext cx="1749937" cy="1749937"/>
        </a:xfrm>
        <a:prstGeom prst="round2DiagRect">
          <a:avLst>
            <a:gd name="adj1" fmla="val 29727"/>
            <a:gd name="adj2" fmla="val 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77F035B-3C9A-4081-BDBF-3845D1496BF4}">
      <dsp:nvSpPr>
        <dsp:cNvPr id="0" name=""/>
        <dsp:cNvSpPr/>
      </dsp:nvSpPr>
      <dsp:spPr>
        <a:xfrm>
          <a:off x="987318" y="876800"/>
          <a:ext cx="1004062" cy="100406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7E5CCD80-7289-4335-BE1C-65FA437245E0}">
      <dsp:nvSpPr>
        <dsp:cNvPr id="0" name=""/>
        <dsp:cNvSpPr/>
      </dsp:nvSpPr>
      <dsp:spPr>
        <a:xfrm>
          <a:off x="54974" y="2798862"/>
          <a:ext cx="28687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244600">
            <a:lnSpc>
              <a:spcPct val="90000"/>
            </a:lnSpc>
            <a:spcBef>
              <a:spcPct val="0"/>
            </a:spcBef>
            <a:spcAft>
              <a:spcPct val="35000"/>
            </a:spcAft>
            <a:buNone/>
            <a:defRPr cap="all"/>
          </a:pPr>
          <a:r>
            <a:rPr lang="en-US" sz="2800" kern="1200"/>
            <a:t>Abstract</a:t>
          </a:r>
        </a:p>
      </dsp:txBody>
      <dsp:txXfrm>
        <a:off x="54974" y="2798862"/>
        <a:ext cx="2868750" cy="720000"/>
      </dsp:txXfrm>
    </dsp:sp>
    <dsp:sp modelId="{F8A3C5C1-EEC3-4597-AB8F-A9611DA54BF5}">
      <dsp:nvSpPr>
        <dsp:cNvPr id="0" name=""/>
        <dsp:cNvSpPr/>
      </dsp:nvSpPr>
      <dsp:spPr>
        <a:xfrm>
          <a:off x="3985162" y="503862"/>
          <a:ext cx="1749937" cy="1749937"/>
        </a:xfrm>
        <a:prstGeom prst="round2DiagRect">
          <a:avLst>
            <a:gd name="adj1" fmla="val 29727"/>
            <a:gd name="adj2" fmla="val 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45A08E6-9CC4-45A0-B65F-3D12785636C6}">
      <dsp:nvSpPr>
        <dsp:cNvPr id="0" name=""/>
        <dsp:cNvSpPr/>
      </dsp:nvSpPr>
      <dsp:spPr>
        <a:xfrm>
          <a:off x="4358099" y="876800"/>
          <a:ext cx="1004062" cy="100406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1444EC25-2673-48F8-8FAC-106E567F01CD}">
      <dsp:nvSpPr>
        <dsp:cNvPr id="0" name=""/>
        <dsp:cNvSpPr/>
      </dsp:nvSpPr>
      <dsp:spPr>
        <a:xfrm>
          <a:off x="3425756" y="2798862"/>
          <a:ext cx="28687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244600">
            <a:lnSpc>
              <a:spcPct val="90000"/>
            </a:lnSpc>
            <a:spcBef>
              <a:spcPct val="0"/>
            </a:spcBef>
            <a:spcAft>
              <a:spcPct val="35000"/>
            </a:spcAft>
            <a:buNone/>
            <a:defRPr cap="all"/>
          </a:pPr>
          <a:r>
            <a:rPr lang="en-US" sz="2800" kern="1200"/>
            <a:t>Implementation design</a:t>
          </a:r>
        </a:p>
      </dsp:txBody>
      <dsp:txXfrm>
        <a:off x="3425756" y="2798862"/>
        <a:ext cx="2868750" cy="720000"/>
      </dsp:txXfrm>
    </dsp:sp>
    <dsp:sp modelId="{54BE12EE-63B7-476F-9725-19E0C212A2E4}">
      <dsp:nvSpPr>
        <dsp:cNvPr id="0" name=""/>
        <dsp:cNvSpPr/>
      </dsp:nvSpPr>
      <dsp:spPr>
        <a:xfrm>
          <a:off x="7355943" y="503862"/>
          <a:ext cx="1749937" cy="1749937"/>
        </a:xfrm>
        <a:prstGeom prst="round2DiagRect">
          <a:avLst>
            <a:gd name="adj1" fmla="val 29727"/>
            <a:gd name="adj2" fmla="val 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4BE06BF-3672-45CF-9D31-D8780721994F}">
      <dsp:nvSpPr>
        <dsp:cNvPr id="0" name=""/>
        <dsp:cNvSpPr/>
      </dsp:nvSpPr>
      <dsp:spPr>
        <a:xfrm>
          <a:off x="7728881" y="876800"/>
          <a:ext cx="1004062" cy="100406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8E95118F-6330-4FBD-8132-BBA4311C328B}">
      <dsp:nvSpPr>
        <dsp:cNvPr id="0" name=""/>
        <dsp:cNvSpPr/>
      </dsp:nvSpPr>
      <dsp:spPr>
        <a:xfrm>
          <a:off x="6796537" y="2798862"/>
          <a:ext cx="28687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244600">
            <a:lnSpc>
              <a:spcPct val="90000"/>
            </a:lnSpc>
            <a:spcBef>
              <a:spcPct val="0"/>
            </a:spcBef>
            <a:spcAft>
              <a:spcPct val="35000"/>
            </a:spcAft>
            <a:buNone/>
            <a:defRPr cap="all"/>
          </a:pPr>
          <a:r>
            <a:rPr lang="en-US" sz="2800" kern="1200"/>
            <a:t>Snapshots</a:t>
          </a:r>
        </a:p>
      </dsp:txBody>
      <dsp:txXfrm>
        <a:off x="6796537" y="2798862"/>
        <a:ext cx="2868750" cy="720000"/>
      </dsp:txXfrm>
    </dsp:sp>
  </dsp:spTree>
</dsp:drawing>
</file>

<file path=ppt/diagrams/layout1.xml><?xml version="1.0" encoding="utf-8"?>
<dgm:layoutDef xmlns:dgm="http://schemas.openxmlformats.org/drawingml/2006/diagram" xmlns:a="http://schemas.openxmlformats.org/drawingml/2006/main" uniqueId="urn:microsoft.com/office/officeart/2018/5/layout/IconLeafLabelList">
  <dgm:title val="Icon Leaf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round2DiagRect" r:blip="">
            <dgm:adjLst/>
            <dgm:extLst>
              <a:ext uri="{B698B0E9-8C71-41B9-8309-B3DCBF30829C}">
                <dgm1612:spPr xmlns:dgm1612="http://schemas.microsoft.com/office/drawing/2016/12/diagram">
                  <a:prstGeom prst="round2DiagRect">
                    <a:avLst>
                      <a:gd name="adj1" fmla="val 29727"/>
                      <a:gd name="adj2" fmla="val 0"/>
                    </a:avLst>
                  </a:prstGeom>
                </dgm1612:spPr>
              </a:ext>
            </dgm:ext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jpeg>
</file>

<file path=ppt/media/image14.pn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svg>
</file>

<file path=ppt/media/image4.png>
</file>

<file path=ppt/media/image5.sv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DE0A0D5-8F98-4CC1-A28E-021F0B6B475C}" type="datetimeFigureOut">
              <a:rPr lang="en-US" smtClean="0"/>
              <a:t>5/13/2023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603C52C-5E29-41AF-BAA3-8217E886DA08}" type="slidenum">
              <a:rPr lang="en-US" smtClean="0"/>
              <a:t>‹#›</a:t>
            </a:fld>
            <a:endParaRPr lang="en-US" dirty="0"/>
          </a:p>
        </p:txBody>
      </p:sp>
    </p:spTree>
    <p:extLst>
      <p:ext uri="{BB962C8B-B14F-4D97-AF65-F5344CB8AC3E}">
        <p14:creationId xmlns:p14="http://schemas.microsoft.com/office/powerpoint/2010/main" val="19619617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3A750590-9F9A-443B-9295-A3931D8194B1}" type="datetime1">
              <a:rPr lang="en-US" smtClean="0"/>
              <a:t>5/13/2023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481886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F96F347-1B2F-4097-AEB5-4A26FB45D67A}" type="datetime1">
              <a:rPr lang="en-US" smtClean="0"/>
              <a:t>5/13/2023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5706367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CC1DEE0-34E5-4E0F-BEC1-4B8835F82CD1}" type="datetime1">
              <a:rPr lang="en-US" smtClean="0"/>
              <a:t>5/13/2023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450799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B75B4BE-627A-4EC1-99E1-6F1AA97AB802}" type="datetime1">
              <a:rPr lang="en-US" smtClean="0"/>
              <a:t>5/13/2023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83608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8BFACF8-E63D-4673-A128-83547867BB7A}" type="datetime1">
              <a:rPr lang="en-US" smtClean="0"/>
              <a:t>5/13/2023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67047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5BED6AC-4FBA-40BD-BE75-20DB64DA4BAD}" type="datetime1">
              <a:rPr lang="en-US" smtClean="0"/>
              <a:t>5/13/2023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4778553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F933C87-D201-458A-93C0-8EDD9AC92D93}" type="datetime1">
              <a:rPr lang="en-US" smtClean="0"/>
              <a:t>5/13/2023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0060038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6CE6829-5A25-485A-91B1-5D6D58BB9F23}" type="datetime1">
              <a:rPr lang="en-US" smtClean="0"/>
              <a:t>5/13/2023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4713698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912F5CD-23D0-4DD1-85B1-71F1825FB3EC}" type="datetime1">
              <a:rPr lang="en-US" smtClean="0"/>
              <a:t>5/13/2023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5885198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8BA5035-C284-496A-B076-BA73A8FA5D8B}" type="datetime1">
              <a:rPr lang="en-US" smtClean="0"/>
              <a:t>5/13/2023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2339367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40EB420-1875-490A-8C4B-7AAB939FBE08}" type="datetime1">
              <a:rPr lang="en-US" smtClean="0"/>
              <a:t>5/13/2023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780310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D9359126-4846-4E88-BDD9-5585CC877E47}" type="datetime1">
              <a:rPr lang="en-US" smtClean="0"/>
              <a:t>5/13/2023</a:t>
            </a:fld>
            <a:endParaRPr lang="en-US" dirty="0"/>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dirty="0"/>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6D22F896-40B5-4ADD-8801-0D06FADFA095}" type="slidenum">
              <a:rPr lang="en-US" smtClean="0"/>
              <a:pPr/>
              <a:t>‹#›</a:t>
            </a:fld>
            <a:endParaRPr lang="en-US" dirty="0"/>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35814749"/>
      </p:ext>
    </p:extLst>
  </p:cSld>
  <p:clrMap bg1="lt1" tx1="dk1" bg2="lt2" tx2="dk2" accent1="accent1" accent2="accent2" accent3="accent3" accent4="accent4" accent5="accent5" accent6="accent6" hlink="hlink" folHlink="folHlink"/>
  <p:sldLayoutIdLst>
    <p:sldLayoutId id="2147483706" r:id="rId1"/>
    <p:sldLayoutId id="2147483707" r:id="rId2"/>
    <p:sldLayoutId id="2147483708" r:id="rId3"/>
    <p:sldLayoutId id="2147483709" r:id="rId4"/>
    <p:sldLayoutId id="2147483710" r:id="rId5"/>
    <p:sldLayoutId id="2147483711" r:id="rId6"/>
    <p:sldLayoutId id="2147483712" r:id="rId7"/>
    <p:sldLayoutId id="2147483713" r:id="rId8"/>
    <p:sldLayoutId id="2147483714" r:id="rId9"/>
    <p:sldLayoutId id="2147483715" r:id="rId10"/>
    <p:sldLayoutId id="2147483716" r:id="rId11"/>
  </p:sldLayoutIdLst>
  <p:hf sldNum="0" hdr="0" ftr="0" dt="0"/>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4BA0C938-1486-4635-9F6C-44D521FA6A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942A7ABB-6A86-4A02-A072-FA82CDCE53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6928" y="484632"/>
            <a:ext cx="11244036" cy="5880916"/>
          </a:xfrm>
          <a:prstGeom prst="rect">
            <a:avLst/>
          </a:prstGeom>
          <a:solidFill>
            <a:schemeClr val="bg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DE5CD8D-E704-46A1-BC3E-9A644A9FFD4E}"/>
              </a:ext>
            </a:extLst>
          </p:cNvPr>
          <p:cNvSpPr>
            <a:spLocks noGrp="1"/>
          </p:cNvSpPr>
          <p:nvPr>
            <p:ph type="ctrTitle"/>
          </p:nvPr>
        </p:nvSpPr>
        <p:spPr>
          <a:xfrm>
            <a:off x="4365356" y="806365"/>
            <a:ext cx="7020747" cy="5229630"/>
          </a:xfrm>
        </p:spPr>
        <p:txBody>
          <a:bodyPr>
            <a:normAutofit/>
          </a:bodyPr>
          <a:lstStyle/>
          <a:p>
            <a:pPr algn="l"/>
            <a:r>
              <a:rPr lang="en-US" sz="6000" dirty="0">
                <a:latin typeface="Algerian" panose="04020705040A02060702" pitchFamily="82" charset="0"/>
              </a:rPr>
              <a:t>MY Recipe</a:t>
            </a:r>
            <a:br>
              <a:rPr lang="en-US" sz="6600" dirty="0"/>
            </a:br>
            <a:r>
              <a:rPr lang="en-US" sz="6600" dirty="0"/>
              <a:t>           </a:t>
            </a:r>
            <a:r>
              <a:rPr lang="en-US" sz="3200" dirty="0"/>
              <a:t>Angular Project</a:t>
            </a:r>
          </a:p>
        </p:txBody>
      </p:sp>
      <p:cxnSp>
        <p:nvCxnSpPr>
          <p:cNvPr id="27" name="Straight Connector 26">
            <a:extLst>
              <a:ext uri="{FF2B5EF4-FFF2-40B4-BE49-F238E27FC236}">
                <a16:creationId xmlns:a16="http://schemas.microsoft.com/office/drawing/2014/main" id="{B6916720-6D22-4D4B-BC19-23008C7DD48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059935" y="1600200"/>
            <a:ext cx="0" cy="36576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54664940"/>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Content Placeholder 18" descr="A screenshot of a computer&#10;&#10;Description automatically generated">
            <a:extLst>
              <a:ext uri="{FF2B5EF4-FFF2-40B4-BE49-F238E27FC236}">
                <a16:creationId xmlns:a16="http://schemas.microsoft.com/office/drawing/2014/main" id="{9322BE76-57C2-135D-E18F-41158B86CB89}"/>
              </a:ext>
            </a:extLst>
          </p:cNvPr>
          <p:cNvPicPr>
            <a:picLocks noGrp="1" noChangeAspect="1"/>
          </p:cNvPicPr>
          <p:nvPr>
            <p:ph idx="1"/>
          </p:nvPr>
        </p:nvPicPr>
        <p:blipFill rotWithShape="1">
          <a:blip r:embed="rId2"/>
          <a:srcRect t="47435"/>
          <a:stretch/>
        </p:blipFill>
        <p:spPr>
          <a:xfrm>
            <a:off x="1451063" y="904874"/>
            <a:ext cx="9636037" cy="4162426"/>
          </a:xfrm>
        </p:spPr>
      </p:pic>
      <p:sp>
        <p:nvSpPr>
          <p:cNvPr id="20" name="TextBox 19">
            <a:extLst>
              <a:ext uri="{FF2B5EF4-FFF2-40B4-BE49-F238E27FC236}">
                <a16:creationId xmlns:a16="http://schemas.microsoft.com/office/drawing/2014/main" id="{FC3BC464-A642-A838-1505-275385A88B28}"/>
              </a:ext>
            </a:extLst>
          </p:cNvPr>
          <p:cNvSpPr txBox="1"/>
          <p:nvPr/>
        </p:nvSpPr>
        <p:spPr>
          <a:xfrm>
            <a:off x="1574800" y="535542"/>
            <a:ext cx="1645920" cy="369332"/>
          </a:xfrm>
          <a:prstGeom prst="rect">
            <a:avLst/>
          </a:prstGeom>
          <a:noFill/>
        </p:spPr>
        <p:txBody>
          <a:bodyPr wrap="square" rtlCol="0">
            <a:spAutoFit/>
          </a:bodyPr>
          <a:lstStyle/>
          <a:p>
            <a:r>
              <a:rPr lang="en-US" dirty="0"/>
              <a:t>Review</a:t>
            </a:r>
            <a:endParaRPr lang="en-IN" dirty="0"/>
          </a:p>
        </p:txBody>
      </p:sp>
    </p:spTree>
    <p:extLst>
      <p:ext uri="{BB962C8B-B14F-4D97-AF65-F5344CB8AC3E}">
        <p14:creationId xmlns:p14="http://schemas.microsoft.com/office/powerpoint/2010/main" val="1821497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screenshot of a computer&#10;&#10;Description automatically generated">
            <a:extLst>
              <a:ext uri="{FF2B5EF4-FFF2-40B4-BE49-F238E27FC236}">
                <a16:creationId xmlns:a16="http://schemas.microsoft.com/office/drawing/2014/main" id="{25C29F32-6076-9D9B-C5FC-970ED36FA03A}"/>
              </a:ext>
            </a:extLst>
          </p:cNvPr>
          <p:cNvPicPr>
            <a:picLocks noGrp="1" noChangeAspect="1"/>
          </p:cNvPicPr>
          <p:nvPr>
            <p:ph idx="1"/>
          </p:nvPr>
        </p:nvPicPr>
        <p:blipFill>
          <a:blip r:embed="rId2"/>
          <a:stretch>
            <a:fillRect/>
          </a:stretch>
        </p:blipFill>
        <p:spPr>
          <a:xfrm>
            <a:off x="643467" y="361950"/>
            <a:ext cx="5452533" cy="3067050"/>
          </a:xfrm>
        </p:spPr>
      </p:pic>
      <p:pic>
        <p:nvPicPr>
          <p:cNvPr id="7" name="Picture 6" descr="A screenshot of a computer&#10;&#10;Description automatically generated">
            <a:extLst>
              <a:ext uri="{FF2B5EF4-FFF2-40B4-BE49-F238E27FC236}">
                <a16:creationId xmlns:a16="http://schemas.microsoft.com/office/drawing/2014/main" id="{4ED18509-58F0-62D7-6584-8A0B0ED188D9}"/>
              </a:ext>
            </a:extLst>
          </p:cNvPr>
          <p:cNvPicPr>
            <a:picLocks noChangeAspect="1"/>
          </p:cNvPicPr>
          <p:nvPr/>
        </p:nvPicPr>
        <p:blipFill>
          <a:blip r:embed="rId3"/>
          <a:stretch>
            <a:fillRect/>
          </a:stretch>
        </p:blipFill>
        <p:spPr>
          <a:xfrm>
            <a:off x="6357408" y="3248025"/>
            <a:ext cx="5452532" cy="3067050"/>
          </a:xfrm>
          <a:prstGeom prst="rect">
            <a:avLst/>
          </a:prstGeom>
        </p:spPr>
      </p:pic>
    </p:spTree>
    <p:extLst>
      <p:ext uri="{BB962C8B-B14F-4D97-AF65-F5344CB8AC3E}">
        <p14:creationId xmlns:p14="http://schemas.microsoft.com/office/powerpoint/2010/main" val="15401233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screenshot of a computer&#10;&#10;Description automatically generated">
            <a:extLst>
              <a:ext uri="{FF2B5EF4-FFF2-40B4-BE49-F238E27FC236}">
                <a16:creationId xmlns:a16="http://schemas.microsoft.com/office/drawing/2014/main" id="{9FC04780-001B-E9F6-D076-2F7E4185DAEF}"/>
              </a:ext>
            </a:extLst>
          </p:cNvPr>
          <p:cNvPicPr>
            <a:picLocks noGrp="1" noChangeAspect="1"/>
          </p:cNvPicPr>
          <p:nvPr>
            <p:ph idx="1"/>
          </p:nvPr>
        </p:nvPicPr>
        <p:blipFill>
          <a:blip r:embed="rId2"/>
          <a:stretch>
            <a:fillRect/>
          </a:stretch>
        </p:blipFill>
        <p:spPr>
          <a:xfrm>
            <a:off x="1729579" y="747959"/>
            <a:ext cx="9532588" cy="5362081"/>
          </a:xfrm>
        </p:spPr>
      </p:pic>
      <p:sp>
        <p:nvSpPr>
          <p:cNvPr id="8" name="TextBox 7">
            <a:extLst>
              <a:ext uri="{FF2B5EF4-FFF2-40B4-BE49-F238E27FC236}">
                <a16:creationId xmlns:a16="http://schemas.microsoft.com/office/drawing/2014/main" id="{6850B172-E966-199F-6F03-27BA2687DD5A}"/>
              </a:ext>
            </a:extLst>
          </p:cNvPr>
          <p:cNvSpPr txBox="1"/>
          <p:nvPr/>
        </p:nvSpPr>
        <p:spPr>
          <a:xfrm>
            <a:off x="1729579" y="264160"/>
            <a:ext cx="2316480" cy="369332"/>
          </a:xfrm>
          <a:prstGeom prst="rect">
            <a:avLst/>
          </a:prstGeom>
          <a:noFill/>
        </p:spPr>
        <p:txBody>
          <a:bodyPr wrap="square" rtlCol="0">
            <a:spAutoFit/>
          </a:bodyPr>
          <a:lstStyle/>
          <a:p>
            <a:r>
              <a:rPr lang="en-US" dirty="0"/>
              <a:t>Reach us page</a:t>
            </a:r>
            <a:endParaRPr lang="en-IN" dirty="0"/>
          </a:p>
        </p:txBody>
      </p:sp>
    </p:spTree>
    <p:extLst>
      <p:ext uri="{BB962C8B-B14F-4D97-AF65-F5344CB8AC3E}">
        <p14:creationId xmlns:p14="http://schemas.microsoft.com/office/powerpoint/2010/main" val="29978354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screenshot of a computer&#10;&#10;Description automatically generated">
            <a:extLst>
              <a:ext uri="{FF2B5EF4-FFF2-40B4-BE49-F238E27FC236}">
                <a16:creationId xmlns:a16="http://schemas.microsoft.com/office/drawing/2014/main" id="{AB0D3E30-1033-0CED-9861-994F62AE7597}"/>
              </a:ext>
            </a:extLst>
          </p:cNvPr>
          <p:cNvPicPr>
            <a:picLocks noGrp="1" noChangeAspect="1"/>
          </p:cNvPicPr>
          <p:nvPr>
            <p:ph idx="1"/>
          </p:nvPr>
        </p:nvPicPr>
        <p:blipFill>
          <a:blip r:embed="rId2"/>
          <a:stretch>
            <a:fillRect/>
          </a:stretch>
        </p:blipFill>
        <p:spPr>
          <a:xfrm>
            <a:off x="1418349" y="833379"/>
            <a:ext cx="9056740" cy="5094416"/>
          </a:xfrm>
        </p:spPr>
      </p:pic>
    </p:spTree>
    <p:extLst>
      <p:ext uri="{BB962C8B-B14F-4D97-AF65-F5344CB8AC3E}">
        <p14:creationId xmlns:p14="http://schemas.microsoft.com/office/powerpoint/2010/main" val="5399375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screenshot of a computer&#10;&#10;Description automatically generated with medium confidence">
            <a:extLst>
              <a:ext uri="{FF2B5EF4-FFF2-40B4-BE49-F238E27FC236}">
                <a16:creationId xmlns:a16="http://schemas.microsoft.com/office/drawing/2014/main" id="{74D97D55-A066-693A-28D4-9B846CBFD410}"/>
              </a:ext>
            </a:extLst>
          </p:cNvPr>
          <p:cNvPicPr>
            <a:picLocks noGrp="1" noChangeAspect="1"/>
          </p:cNvPicPr>
          <p:nvPr>
            <p:ph idx="1"/>
          </p:nvPr>
        </p:nvPicPr>
        <p:blipFill>
          <a:blip r:embed="rId2"/>
          <a:stretch>
            <a:fillRect/>
          </a:stretch>
        </p:blipFill>
        <p:spPr>
          <a:xfrm>
            <a:off x="1336040" y="855387"/>
            <a:ext cx="9150623" cy="5147226"/>
          </a:xfrm>
        </p:spPr>
      </p:pic>
      <p:sp>
        <p:nvSpPr>
          <p:cNvPr id="6" name="TextBox 5">
            <a:extLst>
              <a:ext uri="{FF2B5EF4-FFF2-40B4-BE49-F238E27FC236}">
                <a16:creationId xmlns:a16="http://schemas.microsoft.com/office/drawing/2014/main" id="{4CD6ECFD-B451-AAB2-0B3A-227B60CE0B73}"/>
              </a:ext>
            </a:extLst>
          </p:cNvPr>
          <p:cNvSpPr txBox="1"/>
          <p:nvPr/>
        </p:nvSpPr>
        <p:spPr>
          <a:xfrm>
            <a:off x="1336040" y="447362"/>
            <a:ext cx="1986280" cy="369332"/>
          </a:xfrm>
          <a:prstGeom prst="rect">
            <a:avLst/>
          </a:prstGeom>
          <a:noFill/>
        </p:spPr>
        <p:txBody>
          <a:bodyPr wrap="square" rtlCol="0">
            <a:spAutoFit/>
          </a:bodyPr>
          <a:lstStyle/>
          <a:p>
            <a:r>
              <a:rPr lang="en-US" dirty="0"/>
              <a:t>Internationalization</a:t>
            </a:r>
            <a:endParaRPr lang="en-IN" dirty="0"/>
          </a:p>
        </p:txBody>
      </p:sp>
    </p:spTree>
    <p:extLst>
      <p:ext uri="{BB962C8B-B14F-4D97-AF65-F5344CB8AC3E}">
        <p14:creationId xmlns:p14="http://schemas.microsoft.com/office/powerpoint/2010/main" val="32342773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Content Placeholder 12" descr="A screenshot of a computer&#10;&#10;Description automatically generated">
            <a:extLst>
              <a:ext uri="{FF2B5EF4-FFF2-40B4-BE49-F238E27FC236}">
                <a16:creationId xmlns:a16="http://schemas.microsoft.com/office/drawing/2014/main" id="{946140B0-7070-A3FA-2CA6-1AE356F928F9}"/>
              </a:ext>
            </a:extLst>
          </p:cNvPr>
          <p:cNvPicPr>
            <a:picLocks noGrp="1" noChangeAspect="1"/>
          </p:cNvPicPr>
          <p:nvPr>
            <p:ph idx="1"/>
          </p:nvPr>
        </p:nvPicPr>
        <p:blipFill>
          <a:blip r:embed="rId2"/>
          <a:stretch>
            <a:fillRect/>
          </a:stretch>
        </p:blipFill>
        <p:spPr>
          <a:xfrm>
            <a:off x="1590041" y="925830"/>
            <a:ext cx="9201150" cy="4498975"/>
          </a:xfrm>
        </p:spPr>
      </p:pic>
      <p:sp>
        <p:nvSpPr>
          <p:cNvPr id="16" name="TextBox 15">
            <a:extLst>
              <a:ext uri="{FF2B5EF4-FFF2-40B4-BE49-F238E27FC236}">
                <a16:creationId xmlns:a16="http://schemas.microsoft.com/office/drawing/2014/main" id="{07EE282A-8806-86B1-BAE5-37EE1ECBB9E8}"/>
              </a:ext>
            </a:extLst>
          </p:cNvPr>
          <p:cNvSpPr txBox="1"/>
          <p:nvPr/>
        </p:nvSpPr>
        <p:spPr>
          <a:xfrm>
            <a:off x="1590041" y="447040"/>
            <a:ext cx="1656080" cy="369332"/>
          </a:xfrm>
          <a:prstGeom prst="rect">
            <a:avLst/>
          </a:prstGeom>
          <a:noFill/>
        </p:spPr>
        <p:txBody>
          <a:bodyPr wrap="square" rtlCol="0">
            <a:spAutoFit/>
          </a:bodyPr>
          <a:lstStyle/>
          <a:p>
            <a:r>
              <a:rPr lang="en-US" dirty="0"/>
              <a:t>Admin page</a:t>
            </a:r>
            <a:endParaRPr lang="en-IN" dirty="0"/>
          </a:p>
        </p:txBody>
      </p:sp>
    </p:spTree>
    <p:extLst>
      <p:ext uri="{BB962C8B-B14F-4D97-AF65-F5344CB8AC3E}">
        <p14:creationId xmlns:p14="http://schemas.microsoft.com/office/powerpoint/2010/main" val="19110135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screenshot of a computer&#10;&#10;Description automatically generated">
            <a:extLst>
              <a:ext uri="{FF2B5EF4-FFF2-40B4-BE49-F238E27FC236}">
                <a16:creationId xmlns:a16="http://schemas.microsoft.com/office/drawing/2014/main" id="{057C38F5-6A21-B3EF-A35A-589E5AA4C87F}"/>
              </a:ext>
            </a:extLst>
          </p:cNvPr>
          <p:cNvPicPr>
            <a:picLocks noGrp="1" noChangeAspect="1"/>
          </p:cNvPicPr>
          <p:nvPr>
            <p:ph idx="1"/>
          </p:nvPr>
        </p:nvPicPr>
        <p:blipFill>
          <a:blip r:embed="rId2"/>
          <a:stretch>
            <a:fillRect/>
          </a:stretch>
        </p:blipFill>
        <p:spPr>
          <a:xfrm>
            <a:off x="1851113" y="914400"/>
            <a:ext cx="9059333" cy="5095875"/>
          </a:xfrm>
        </p:spPr>
      </p:pic>
    </p:spTree>
    <p:extLst>
      <p:ext uri="{BB962C8B-B14F-4D97-AF65-F5344CB8AC3E}">
        <p14:creationId xmlns:p14="http://schemas.microsoft.com/office/powerpoint/2010/main" val="15074668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60057C6-8526-2CBF-6590-04906C16459B}"/>
              </a:ext>
            </a:extLst>
          </p:cNvPr>
          <p:cNvSpPr>
            <a:spLocks noGrp="1"/>
          </p:cNvSpPr>
          <p:nvPr>
            <p:ph type="title"/>
          </p:nvPr>
        </p:nvSpPr>
        <p:spPr>
          <a:xfrm>
            <a:off x="1024128" y="585216"/>
            <a:ext cx="9720072" cy="1499616"/>
          </a:xfrm>
        </p:spPr>
        <p:txBody>
          <a:bodyPr>
            <a:normAutofit/>
          </a:bodyPr>
          <a:lstStyle/>
          <a:p>
            <a:r>
              <a:rPr lang="en-US" dirty="0"/>
              <a:t>Agenda</a:t>
            </a:r>
            <a:endParaRPr lang="en-IN" dirty="0"/>
          </a:p>
        </p:txBody>
      </p:sp>
      <p:graphicFrame>
        <p:nvGraphicFramePr>
          <p:cNvPr id="7" name="Content Placeholder 2">
            <a:extLst>
              <a:ext uri="{FF2B5EF4-FFF2-40B4-BE49-F238E27FC236}">
                <a16:creationId xmlns:a16="http://schemas.microsoft.com/office/drawing/2014/main" id="{34CD21C5-99C3-CF69-3A74-34D7E643FBB9}"/>
              </a:ext>
            </a:extLst>
          </p:cNvPr>
          <p:cNvGraphicFramePr>
            <a:graphicFrameLocks noGrp="1"/>
          </p:cNvGraphicFramePr>
          <p:nvPr>
            <p:ph idx="1"/>
            <p:extLst>
              <p:ext uri="{D42A27DB-BD31-4B8C-83A1-F6EECF244321}">
                <p14:modId xmlns:p14="http://schemas.microsoft.com/office/powerpoint/2010/main" val="4249492640"/>
              </p:ext>
            </p:extLst>
          </p:nvPr>
        </p:nvGraphicFramePr>
        <p:xfrm>
          <a:off x="1023938" y="2286000"/>
          <a:ext cx="9720262" cy="40227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942331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77A13A-8969-E23E-E63C-DCAF8CCC5B01}"/>
              </a:ext>
            </a:extLst>
          </p:cNvPr>
          <p:cNvSpPr>
            <a:spLocks noGrp="1"/>
          </p:cNvSpPr>
          <p:nvPr>
            <p:ph type="title"/>
          </p:nvPr>
        </p:nvSpPr>
        <p:spPr>
          <a:xfrm>
            <a:off x="1024128" y="585216"/>
            <a:ext cx="8018272" cy="1499616"/>
          </a:xfrm>
        </p:spPr>
        <p:txBody>
          <a:bodyPr>
            <a:normAutofit/>
          </a:bodyPr>
          <a:lstStyle/>
          <a:p>
            <a:r>
              <a:rPr lang="en-US" dirty="0"/>
              <a:t>Abstract</a:t>
            </a:r>
            <a:endParaRPr lang="en-IN" dirty="0"/>
          </a:p>
        </p:txBody>
      </p:sp>
      <p:sp>
        <p:nvSpPr>
          <p:cNvPr id="3" name="Content Placeholder 2">
            <a:extLst>
              <a:ext uri="{FF2B5EF4-FFF2-40B4-BE49-F238E27FC236}">
                <a16:creationId xmlns:a16="http://schemas.microsoft.com/office/drawing/2014/main" id="{C36E90C9-295E-9627-9172-2B4076927D00}"/>
              </a:ext>
            </a:extLst>
          </p:cNvPr>
          <p:cNvSpPr>
            <a:spLocks noGrp="1"/>
          </p:cNvSpPr>
          <p:nvPr>
            <p:ph idx="1"/>
          </p:nvPr>
        </p:nvSpPr>
        <p:spPr>
          <a:xfrm>
            <a:off x="1024129" y="1818639"/>
            <a:ext cx="8150351" cy="4605623"/>
          </a:xfrm>
        </p:spPr>
        <p:txBody>
          <a:bodyPr>
            <a:normAutofit fontScale="70000" lnSpcReduction="20000"/>
          </a:bodyPr>
          <a:lstStyle/>
          <a:p>
            <a:pPr rtl="0">
              <a:lnSpc>
                <a:spcPct val="160000"/>
              </a:lnSpc>
            </a:pPr>
            <a:r>
              <a:rPr lang="en-US" dirty="0">
                <a:latin typeface="Cambria" panose="02040503050406030204" pitchFamily="18" charset="0"/>
                <a:ea typeface="Cambria" panose="02040503050406030204" pitchFamily="18" charset="0"/>
              </a:rPr>
              <a:t>MyRecipe is an online food recipebook website . </a:t>
            </a:r>
          </a:p>
          <a:p>
            <a:pPr rtl="0">
              <a:lnSpc>
                <a:spcPct val="160000"/>
              </a:lnSpc>
            </a:pPr>
            <a:r>
              <a:rPr lang="en-US" dirty="0">
                <a:latin typeface="Cambria" panose="02040503050406030204" pitchFamily="18" charset="0"/>
                <a:ea typeface="Cambria" panose="02040503050406030204" pitchFamily="18" charset="0"/>
              </a:rPr>
              <a:t>There are two types of user</a:t>
            </a:r>
            <a:br>
              <a:rPr lang="en-US" dirty="0">
                <a:latin typeface="Cambria" panose="02040503050406030204" pitchFamily="18" charset="0"/>
                <a:ea typeface="Cambria" panose="02040503050406030204" pitchFamily="18" charset="0"/>
              </a:rPr>
            </a:br>
            <a:r>
              <a:rPr lang="en-US" dirty="0">
                <a:latin typeface="Cambria" panose="02040503050406030204" pitchFamily="18" charset="0"/>
                <a:ea typeface="Cambria" panose="02040503050406030204" pitchFamily="18" charset="0"/>
              </a:rPr>
              <a:t>a. User</a:t>
            </a:r>
            <a:br>
              <a:rPr lang="en-US" dirty="0">
                <a:latin typeface="Cambria" panose="02040503050406030204" pitchFamily="18" charset="0"/>
                <a:ea typeface="Cambria" panose="02040503050406030204" pitchFamily="18" charset="0"/>
              </a:rPr>
            </a:br>
            <a:r>
              <a:rPr lang="en-US" dirty="0">
                <a:latin typeface="Cambria" panose="02040503050406030204" pitchFamily="18" charset="0"/>
                <a:ea typeface="Cambria" panose="02040503050406030204" pitchFamily="18" charset="0"/>
              </a:rPr>
              <a:t>b. Admin</a:t>
            </a:r>
          </a:p>
          <a:p>
            <a:pPr>
              <a:lnSpc>
                <a:spcPct val="160000"/>
              </a:lnSpc>
              <a:buFont typeface="Wingdings" panose="05000000000000000000" pitchFamily="2" charset="2"/>
              <a:buChar char="Ø"/>
            </a:pPr>
            <a:r>
              <a:rPr lang="en-US" dirty="0">
                <a:latin typeface="Cambria" panose="02040503050406030204" pitchFamily="18" charset="0"/>
                <a:ea typeface="Cambria" panose="02040503050406030204" pitchFamily="18" charset="0"/>
              </a:rPr>
              <a:t>User Flow</a:t>
            </a:r>
            <a:br>
              <a:rPr lang="en-US" dirty="0">
                <a:latin typeface="Cambria" panose="02040503050406030204" pitchFamily="18" charset="0"/>
                <a:ea typeface="Cambria" panose="02040503050406030204" pitchFamily="18" charset="0"/>
              </a:rPr>
            </a:br>
            <a:r>
              <a:rPr lang="en-US" dirty="0">
                <a:latin typeface="Cambria" panose="02040503050406030204" pitchFamily="18" charset="0"/>
                <a:ea typeface="Cambria" panose="02040503050406030204" pitchFamily="18" charset="0"/>
              </a:rPr>
              <a:t>         Home page contains list of food items. And also filter the products using the food type. On clicking the food item, it redirect to details page that contains name, description, time, Instruction and Nutrition and reviews of the particular food recipe.  Contact page is there to send your queries.</a:t>
            </a:r>
          </a:p>
          <a:p>
            <a:pPr rtl="0">
              <a:lnSpc>
                <a:spcPct val="160000"/>
              </a:lnSpc>
              <a:buFont typeface="Wingdings" panose="05000000000000000000" pitchFamily="2" charset="2"/>
              <a:buChar char="Ø"/>
            </a:pPr>
            <a:r>
              <a:rPr lang="en-US" dirty="0">
                <a:latin typeface="Cambria" panose="02040503050406030204" pitchFamily="18" charset="0"/>
                <a:ea typeface="Cambria" panose="02040503050406030204" pitchFamily="18" charset="0"/>
              </a:rPr>
              <a:t>Admin Flow</a:t>
            </a:r>
            <a:br>
              <a:rPr lang="en-US" dirty="0">
                <a:latin typeface="Cambria" panose="02040503050406030204" pitchFamily="18" charset="0"/>
                <a:ea typeface="Cambria" panose="02040503050406030204" pitchFamily="18" charset="0"/>
              </a:rPr>
            </a:br>
            <a:r>
              <a:rPr lang="en-US" dirty="0">
                <a:latin typeface="Cambria" panose="02040503050406030204" pitchFamily="18" charset="0"/>
                <a:ea typeface="Cambria" panose="02040503050406030204" pitchFamily="18" charset="0"/>
              </a:rPr>
              <a:t>        In Admin Page, admin can add or update or delete the foods recipe items</a:t>
            </a:r>
            <a:br>
              <a:rPr lang="en-US" dirty="0">
                <a:latin typeface="Cambria" panose="02040503050406030204" pitchFamily="18" charset="0"/>
                <a:ea typeface="Cambria" panose="02040503050406030204" pitchFamily="18" charset="0"/>
              </a:rPr>
            </a:br>
            <a:endParaRPr lang="en-IN" dirty="0">
              <a:latin typeface="Cambria" panose="02040503050406030204" pitchFamily="18" charset="0"/>
              <a:ea typeface="Cambria" panose="02040503050406030204" pitchFamily="18" charset="0"/>
            </a:endParaRPr>
          </a:p>
        </p:txBody>
      </p:sp>
      <p:sp>
        <p:nvSpPr>
          <p:cNvPr id="11" name="Rectangle 7">
            <a:extLst>
              <a:ext uri="{FF2B5EF4-FFF2-40B4-BE49-F238E27FC236}">
                <a16:creationId xmlns:a16="http://schemas.microsoft.com/office/drawing/2014/main" id="{77D7B666-D5E6-48CE-B26A-FB5E5C34AF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83348" y="325601"/>
            <a:ext cx="2286920" cy="390807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9">
            <a:extLst>
              <a:ext uri="{FF2B5EF4-FFF2-40B4-BE49-F238E27FC236}">
                <a16:creationId xmlns:a16="http://schemas.microsoft.com/office/drawing/2014/main" id="{F6EE670A-A41A-44AD-BC1C-2090365EB5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83348" y="4394539"/>
            <a:ext cx="2286920" cy="2029724"/>
          </a:xfrm>
          <a:prstGeom prst="rect">
            <a:avLst/>
          </a:prstGeom>
          <a:solidFill>
            <a:schemeClr val="tx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957382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DFE397-420C-8459-D06C-9B0405D9CD39}"/>
              </a:ext>
            </a:extLst>
          </p:cNvPr>
          <p:cNvSpPr>
            <a:spLocks noGrp="1"/>
          </p:cNvSpPr>
          <p:nvPr>
            <p:ph type="title"/>
          </p:nvPr>
        </p:nvSpPr>
        <p:spPr/>
        <p:txBody>
          <a:bodyPr/>
          <a:lstStyle/>
          <a:p>
            <a:r>
              <a:rPr lang="en-US"/>
              <a:t>Implementation design</a:t>
            </a:r>
            <a:endParaRPr lang="en-IN" dirty="0"/>
          </a:p>
        </p:txBody>
      </p:sp>
      <p:pic>
        <p:nvPicPr>
          <p:cNvPr id="1026" name="Picture 2">
            <a:extLst>
              <a:ext uri="{FF2B5EF4-FFF2-40B4-BE49-F238E27FC236}">
                <a16:creationId xmlns:a16="http://schemas.microsoft.com/office/drawing/2014/main" id="{60F42AF3-9979-43D3-5F0B-7ABBD120A902}"/>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23850" y="1857376"/>
            <a:ext cx="11563350" cy="44513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399150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E8DC6FCD-811B-436E-9FEE-FC957486CD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13" name="Picture 12" descr="A screenshot of a computer&#10;&#10;Description automatically generated">
            <a:extLst>
              <a:ext uri="{FF2B5EF4-FFF2-40B4-BE49-F238E27FC236}">
                <a16:creationId xmlns:a16="http://schemas.microsoft.com/office/drawing/2014/main" id="{D7104E96-6663-AC19-8254-9E2C151A39C8}"/>
              </a:ext>
            </a:extLst>
          </p:cNvPr>
          <p:cNvPicPr>
            <a:picLocks noChangeAspect="1"/>
          </p:cNvPicPr>
          <p:nvPr/>
        </p:nvPicPr>
        <p:blipFill rotWithShape="1">
          <a:blip r:embed="rId2"/>
          <a:srcRect t="2983" r="-2" b="-2"/>
          <a:stretch/>
        </p:blipFill>
        <p:spPr>
          <a:xfrm>
            <a:off x="368347" y="3543906"/>
            <a:ext cx="5361893" cy="2926101"/>
          </a:xfrm>
          <a:prstGeom prst="rect">
            <a:avLst/>
          </a:prstGeom>
        </p:spPr>
      </p:pic>
      <p:pic>
        <p:nvPicPr>
          <p:cNvPr id="9" name="Content Placeholder 8" descr="A screenshot of a computer&#10;&#10;Description automatically generated">
            <a:extLst>
              <a:ext uri="{FF2B5EF4-FFF2-40B4-BE49-F238E27FC236}">
                <a16:creationId xmlns:a16="http://schemas.microsoft.com/office/drawing/2014/main" id="{8F24F882-969B-82CA-851D-E2AE5F870171}"/>
              </a:ext>
            </a:extLst>
          </p:cNvPr>
          <p:cNvPicPr>
            <a:picLocks noChangeAspect="1"/>
          </p:cNvPicPr>
          <p:nvPr/>
        </p:nvPicPr>
        <p:blipFill rotWithShape="1">
          <a:blip r:embed="rId3"/>
          <a:srcRect t="2879" r="2" b="2"/>
          <a:stretch/>
        </p:blipFill>
        <p:spPr>
          <a:xfrm>
            <a:off x="368347" y="338524"/>
            <a:ext cx="5446696" cy="2975570"/>
          </a:xfrm>
          <a:prstGeom prst="rect">
            <a:avLst/>
          </a:prstGeom>
        </p:spPr>
      </p:pic>
      <p:pic>
        <p:nvPicPr>
          <p:cNvPr id="15" name="Picture 14" descr="A screenshot of a computer&#10;&#10;Description automatically generated">
            <a:extLst>
              <a:ext uri="{FF2B5EF4-FFF2-40B4-BE49-F238E27FC236}">
                <a16:creationId xmlns:a16="http://schemas.microsoft.com/office/drawing/2014/main" id="{504D6CCB-32FA-68A9-3753-5E42D5727CBD}"/>
              </a:ext>
            </a:extLst>
          </p:cNvPr>
          <p:cNvPicPr>
            <a:picLocks noChangeAspect="1"/>
          </p:cNvPicPr>
          <p:nvPr/>
        </p:nvPicPr>
        <p:blipFill rotWithShape="1">
          <a:blip r:embed="rId4"/>
          <a:srcRect t="7592" r="-2" b="6952"/>
          <a:stretch/>
        </p:blipFill>
        <p:spPr>
          <a:xfrm>
            <a:off x="6191501" y="3680059"/>
            <a:ext cx="5804105" cy="2789948"/>
          </a:xfrm>
          <a:prstGeom prst="rect">
            <a:avLst/>
          </a:prstGeom>
        </p:spPr>
      </p:pic>
      <p:pic>
        <p:nvPicPr>
          <p:cNvPr id="11" name="Picture 10" descr="A screenshot of a computer&#10;&#10;Description automatically generated">
            <a:extLst>
              <a:ext uri="{FF2B5EF4-FFF2-40B4-BE49-F238E27FC236}">
                <a16:creationId xmlns:a16="http://schemas.microsoft.com/office/drawing/2014/main" id="{6DB017F4-59D4-867C-E06B-E1BBB3955121}"/>
              </a:ext>
            </a:extLst>
          </p:cNvPr>
          <p:cNvPicPr>
            <a:picLocks noChangeAspect="1"/>
          </p:cNvPicPr>
          <p:nvPr/>
        </p:nvPicPr>
        <p:blipFill rotWithShape="1">
          <a:blip r:embed="rId5"/>
          <a:srcRect t="7474" r="2" b="6981"/>
          <a:stretch/>
        </p:blipFill>
        <p:spPr>
          <a:xfrm>
            <a:off x="6181866" y="338524"/>
            <a:ext cx="5804105" cy="2953542"/>
          </a:xfrm>
          <a:prstGeom prst="rect">
            <a:avLst/>
          </a:prstGeom>
        </p:spPr>
      </p:pic>
    </p:spTree>
    <p:extLst>
      <p:ext uri="{BB962C8B-B14F-4D97-AF65-F5344CB8AC3E}">
        <p14:creationId xmlns:p14="http://schemas.microsoft.com/office/powerpoint/2010/main" val="33745513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screenshot of a recipe&#10;&#10;Description automatically generated with low confidence">
            <a:extLst>
              <a:ext uri="{FF2B5EF4-FFF2-40B4-BE49-F238E27FC236}">
                <a16:creationId xmlns:a16="http://schemas.microsoft.com/office/drawing/2014/main" id="{BF5F076F-61AF-43C0-3A1B-C8F0C43F3870}"/>
              </a:ext>
            </a:extLst>
          </p:cNvPr>
          <p:cNvPicPr>
            <a:picLocks noGrp="1" noChangeAspect="1"/>
          </p:cNvPicPr>
          <p:nvPr>
            <p:ph idx="1"/>
          </p:nvPr>
        </p:nvPicPr>
        <p:blipFill>
          <a:blip r:embed="rId2"/>
          <a:stretch>
            <a:fillRect/>
          </a:stretch>
        </p:blipFill>
        <p:spPr>
          <a:xfrm>
            <a:off x="1381126" y="866803"/>
            <a:ext cx="9648824" cy="5173960"/>
          </a:xfrm>
        </p:spPr>
      </p:pic>
      <p:sp>
        <p:nvSpPr>
          <p:cNvPr id="7" name="TextBox 6">
            <a:extLst>
              <a:ext uri="{FF2B5EF4-FFF2-40B4-BE49-F238E27FC236}">
                <a16:creationId xmlns:a16="http://schemas.microsoft.com/office/drawing/2014/main" id="{88DAF8E8-80CD-8621-9228-655EA0612EFE}"/>
              </a:ext>
            </a:extLst>
          </p:cNvPr>
          <p:cNvSpPr txBox="1"/>
          <p:nvPr/>
        </p:nvSpPr>
        <p:spPr>
          <a:xfrm>
            <a:off x="1381126" y="370840"/>
            <a:ext cx="4343399" cy="369332"/>
          </a:xfrm>
          <a:prstGeom prst="rect">
            <a:avLst/>
          </a:prstGeom>
          <a:noFill/>
        </p:spPr>
        <p:txBody>
          <a:bodyPr wrap="square" rtlCol="0">
            <a:spAutoFit/>
          </a:bodyPr>
          <a:lstStyle/>
          <a:p>
            <a:r>
              <a:rPr lang="en-US" dirty="0"/>
              <a:t>Userhome</a:t>
            </a:r>
            <a:endParaRPr lang="en-IN" dirty="0"/>
          </a:p>
        </p:txBody>
      </p:sp>
    </p:spTree>
    <p:extLst>
      <p:ext uri="{BB962C8B-B14F-4D97-AF65-F5344CB8AC3E}">
        <p14:creationId xmlns:p14="http://schemas.microsoft.com/office/powerpoint/2010/main" val="16140079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Content Placeholder 9" descr="A screenshot of a computer&#10;&#10;Description automatically generated with medium confidence">
            <a:extLst>
              <a:ext uri="{FF2B5EF4-FFF2-40B4-BE49-F238E27FC236}">
                <a16:creationId xmlns:a16="http://schemas.microsoft.com/office/drawing/2014/main" id="{75B3D1EA-ECCC-5613-EE3E-D035039287DA}"/>
              </a:ext>
            </a:extLst>
          </p:cNvPr>
          <p:cNvPicPr>
            <a:picLocks noGrp="1" noChangeAspect="1"/>
          </p:cNvPicPr>
          <p:nvPr>
            <p:ph idx="1"/>
          </p:nvPr>
        </p:nvPicPr>
        <p:blipFill>
          <a:blip r:embed="rId2"/>
          <a:stretch>
            <a:fillRect/>
          </a:stretch>
        </p:blipFill>
        <p:spPr>
          <a:xfrm>
            <a:off x="1428637" y="700269"/>
            <a:ext cx="9243221" cy="5199312"/>
          </a:xfrm>
        </p:spPr>
      </p:pic>
    </p:spTree>
    <p:extLst>
      <p:ext uri="{BB962C8B-B14F-4D97-AF65-F5344CB8AC3E}">
        <p14:creationId xmlns:p14="http://schemas.microsoft.com/office/powerpoint/2010/main" val="9720533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Content Placeholder 9" descr="A screenshot of a recipe&#10;&#10;Description automatically generated with medium confidence">
            <a:extLst>
              <a:ext uri="{FF2B5EF4-FFF2-40B4-BE49-F238E27FC236}">
                <a16:creationId xmlns:a16="http://schemas.microsoft.com/office/drawing/2014/main" id="{E37E2D73-384D-71E7-2D7F-589BE00D583D}"/>
              </a:ext>
            </a:extLst>
          </p:cNvPr>
          <p:cNvPicPr>
            <a:picLocks noGrp="1" noChangeAspect="1"/>
          </p:cNvPicPr>
          <p:nvPr>
            <p:ph idx="1"/>
          </p:nvPr>
        </p:nvPicPr>
        <p:blipFill>
          <a:blip r:embed="rId2"/>
          <a:stretch>
            <a:fillRect/>
          </a:stretch>
        </p:blipFill>
        <p:spPr>
          <a:xfrm>
            <a:off x="1423346" y="760459"/>
            <a:ext cx="9345308" cy="5337081"/>
          </a:xfrm>
        </p:spPr>
      </p:pic>
      <p:sp>
        <p:nvSpPr>
          <p:cNvPr id="13" name="TextBox 12">
            <a:extLst>
              <a:ext uri="{FF2B5EF4-FFF2-40B4-BE49-F238E27FC236}">
                <a16:creationId xmlns:a16="http://schemas.microsoft.com/office/drawing/2014/main" id="{3CFF97CD-F986-AC73-8967-FA90DE5063B1}"/>
              </a:ext>
            </a:extLst>
          </p:cNvPr>
          <p:cNvSpPr txBox="1"/>
          <p:nvPr/>
        </p:nvSpPr>
        <p:spPr>
          <a:xfrm>
            <a:off x="1574800" y="430226"/>
            <a:ext cx="3048000" cy="369332"/>
          </a:xfrm>
          <a:prstGeom prst="rect">
            <a:avLst/>
          </a:prstGeom>
          <a:noFill/>
        </p:spPr>
        <p:txBody>
          <a:bodyPr wrap="square" rtlCol="0">
            <a:spAutoFit/>
          </a:bodyPr>
          <a:lstStyle/>
          <a:p>
            <a:r>
              <a:rPr lang="en-US" dirty="0"/>
              <a:t>Details page</a:t>
            </a:r>
            <a:endParaRPr lang="en-IN" dirty="0"/>
          </a:p>
        </p:txBody>
      </p:sp>
    </p:spTree>
    <p:extLst>
      <p:ext uri="{BB962C8B-B14F-4D97-AF65-F5344CB8AC3E}">
        <p14:creationId xmlns:p14="http://schemas.microsoft.com/office/powerpoint/2010/main" val="391564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screenshot of a computer&#10;&#10;Description automatically generated with medium confidence">
            <a:extLst>
              <a:ext uri="{FF2B5EF4-FFF2-40B4-BE49-F238E27FC236}">
                <a16:creationId xmlns:a16="http://schemas.microsoft.com/office/drawing/2014/main" id="{DDD002E7-B199-8426-B282-28C8B4F08A5A}"/>
              </a:ext>
            </a:extLst>
          </p:cNvPr>
          <p:cNvPicPr>
            <a:picLocks noGrp="1" noChangeAspect="1"/>
          </p:cNvPicPr>
          <p:nvPr>
            <p:ph idx="1"/>
          </p:nvPr>
        </p:nvPicPr>
        <p:blipFill>
          <a:blip r:embed="rId2"/>
          <a:stretch>
            <a:fillRect/>
          </a:stretch>
        </p:blipFill>
        <p:spPr>
          <a:xfrm>
            <a:off x="1917788" y="885826"/>
            <a:ext cx="8521612" cy="4622800"/>
          </a:xfrm>
        </p:spPr>
      </p:pic>
    </p:spTree>
    <p:extLst>
      <p:ext uri="{BB962C8B-B14F-4D97-AF65-F5344CB8AC3E}">
        <p14:creationId xmlns:p14="http://schemas.microsoft.com/office/powerpoint/2010/main" val="155279553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10BEB954-4024-4CCF-A9D6-4C00FDC028D9}">
  <ds:schemaRefs>
    <ds:schemaRef ds:uri="http://schemas.microsoft.com/sharepoint/v3/contenttype/forms"/>
  </ds:schemaRefs>
</ds:datastoreItem>
</file>

<file path=customXml/itemProps2.xml><?xml version="1.0" encoding="utf-8"?>
<ds:datastoreItem xmlns:ds="http://schemas.openxmlformats.org/officeDocument/2006/customXml" ds:itemID="{AB96CC85-5758-41C0-8EFD-737AFB69121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710EE66-8707-456F-8F2E-091D581CB030}">
  <ds:schemaRefs>
    <ds:schemaRef ds:uri="http://schemas.microsoft.com/office/2006/documentManagement/types"/>
    <ds:schemaRef ds:uri="http://purl.org/dc/elements/1.1/"/>
    <ds:schemaRef ds:uri="71af3243-3dd4-4a8d-8c0d-dd76da1f02a5"/>
    <ds:schemaRef ds:uri="http://schemas.microsoft.com/office/2006/metadata/properties"/>
    <ds:schemaRef ds:uri="16c05727-aa75-4e4a-9b5f-8a80a1165891"/>
    <ds:schemaRef ds:uri="http://purl.org/dc/terms/"/>
    <ds:schemaRef ds:uri="http://purl.org/dc/dcmitype/"/>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127</TotalTime>
  <Words>127</Words>
  <Application>Microsoft Office PowerPoint</Application>
  <PresentationFormat>Widescreen</PresentationFormat>
  <Paragraphs>17</Paragraphs>
  <Slides>16</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Algerian</vt:lpstr>
      <vt:lpstr>Calibri</vt:lpstr>
      <vt:lpstr>Cambria</vt:lpstr>
      <vt:lpstr>Tw Cen MT</vt:lpstr>
      <vt:lpstr>Tw Cen MT Condensed</vt:lpstr>
      <vt:lpstr>Wingdings</vt:lpstr>
      <vt:lpstr>Wingdings 3</vt:lpstr>
      <vt:lpstr>Integral</vt:lpstr>
      <vt:lpstr>MY Recipe            Angular Project</vt:lpstr>
      <vt:lpstr>Agenda</vt:lpstr>
      <vt:lpstr>Abstract</vt:lpstr>
      <vt:lpstr>Implementation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Lorem Ipsum</dc:title>
  <dc:creator>Mohan K</dc:creator>
  <cp:lastModifiedBy>Mohan K</cp:lastModifiedBy>
  <cp:revision>3</cp:revision>
  <dcterms:created xsi:type="dcterms:W3CDTF">2023-05-09T04:47:23Z</dcterms:created>
  <dcterms:modified xsi:type="dcterms:W3CDTF">2023-05-13T13:56:30Z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